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handoutMasterIdLst>
    <p:handoutMasterId r:id="rId8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100" r:id="rId67"/>
    <p:sldId id="2034" r:id="rId68"/>
    <p:sldId id="2096" r:id="rId69"/>
    <p:sldId id="1978" r:id="rId70"/>
    <p:sldId id="2082" r:id="rId71"/>
    <p:sldId id="1820" r:id="rId72"/>
    <p:sldId id="1618" r:id="rId73"/>
    <p:sldId id="1821" r:id="rId74"/>
    <p:sldId id="1819" r:id="rId75"/>
    <p:sldId id="1822" r:id="rId76"/>
    <p:sldId id="1696" r:id="rId77"/>
    <p:sldId id="2081" r:id="rId78"/>
    <p:sldId id="2083" r:id="rId79"/>
    <p:sldId id="2084" r:id="rId80"/>
    <p:sldId id="2085" r:id="rId81"/>
    <p:sldId id="2086" r:id="rId82"/>
    <p:sldId id="2087" r:id="rId83"/>
    <p:sldId id="2088" r:id="rId84"/>
    <p:sldId id="1619"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7.0740250192364833</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7.0065762074240876</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0.53960939442482703</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0.65510456614531165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0.18263825513502052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1.9067173715028076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0.18263825513502052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0.14903028801178753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6.6378395055955064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9.7651910558804289E-2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0.6615220381297382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0.18442739834388266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1.9253957717860448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0.18442739834388266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9.9803909597166118E-2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7.3753129092526706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6.3046129016344494</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5.8105652212367964E-2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0.12889214509888713</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1.3456156374721413</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0.12889214509888713</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0.21532952026625285</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6.3933867841660676</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0.1465331096674074</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0.12074921690676899</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1.2606046268964217</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0.12074921690676899</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0.43311497525868958</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0.13485131823302332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6.0697345156807927</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0.12010601320739767</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0.10437818901863594</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1.0896934273748169</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0.10437818901863594</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0.28312950610696497</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5.2644831026910124</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0.29926284841574535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0.10891205862674447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1.137026380350731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0.10891205862674447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2.0263263923719244E-2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7.4908472039999241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6.7557950630765617</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0.22054909612831164</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0.15961720775041144</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1.6663809155616747</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0.15961720775041233</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0.44065332068936591</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5.2463538469375726</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0.48728335899379882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0.14977668475775552</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1.5636472570469238</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0.14977668475775552</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0.17214094923454226</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7.4141468248794258</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0.20309920261790282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0.11707994560862556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1.2222979571368295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0.11707994560862645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0.41995367791678095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9.6812430681850081E-2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5.6465725324902136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0.37289899423744099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0.10906165209181218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1.1385881148203154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0.10906165209181218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0.32840810147262722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7.0999758018002881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0.35332786111878534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0.10082036530410843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1.0525502545153422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0.10082036530410932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0.32772447246484759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7.3433102821041976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0.2419052296890154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0.13344833649524368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1.3931816267381985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0.13344833649524368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0.15453755304580596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8.4427628520505316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4.1411838054526307E-2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0.36977729552259575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0.1030911453421508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1.0762568746984833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0.10309114534215169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0.1974324484226333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8.9568302582420678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5.0203021114834803</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0.23517598699993991</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0.24509687801237101</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2.5587764987231454</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0.24509687801237057</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0.47678428627047253</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3.704732234643449</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1.1790198363847537E-2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0.18762652257604362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1.9587941731371163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0.18762652257604451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0.65872825768425169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6.3358719883235111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6.1939781525601418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0.37433395793661806</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0.22254203959338792</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2.3233071979837181</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0.22254203959338792</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0.5998178330030548</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6.7339032135935399</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0.16831703204700421</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2.4521425322491268</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0.2348827572066261</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0.47892142909746749</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5.2593474864820458</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0.11766296248673225</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0.54719798326034663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0.15255470659305992</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1.5926494093499812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0.15255470659305992</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0.2580577303355831</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7.1286088186382379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3.2761909489974879</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0.16805649630657382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0.11655595863835999</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1.2168276077956759</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0.11655595863836021</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0.41807419074927576</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0.10737906297435718</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2.2194336323203849</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0.13142761351811716</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8.2954060463275026E-2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0.86602857657114796</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8.2954060463274804E-2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0.29754765095412417</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0.69306375542909215</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1.2666478194243771</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0.53648622917701927</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0.45497456177573481</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0.12684350619395413</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1.3242281390803878</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0.12684350619395524</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0.45497456177573481</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0.10852581551797424</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2.3139019433251069</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7.7693961146415802E-2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1.2882880836190704</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0.123400925181679</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0.44262637908641</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0.13942208134530176</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3.6778302445454032</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1.0506653759668971E-2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0.16186403609768973</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1.6898374835045402</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0.16186403609768973</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0.45111746547896558</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4.3528120857066366</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7.8677578184225716E-2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0.14575217695780829</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1.5216319688027706</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0.14575217695780829</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0.17959338287701776</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5.8265199686630211</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4.6587451275041296</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6.3675677148246992</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0.26453462451195398</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0.18444699853518332</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1.9256003949916813</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0.18444699853518198</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0.66159234199246963</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0.10258934131376307</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4.7814032512182774</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5.8461822121252283E-2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0.14596398305224056</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1.5238431942623412</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0.14596398305224145</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0.34599952420879987</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4.5360870037899828</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7.9175746450964173</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0.2416101087073157</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0.31967004233244278</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8.9121617780916651E-2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0.93041699655792875</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8.9121617780916651E-2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5.8047518351449057E-2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7.7586423513797991</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0.22508232961876029</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0.32090218916625002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8.9465131106003959E-2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0.93400322674723757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8.9465131106004847E-2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0.26696447799834999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8.0765069388130364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7.0381042640544402</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0.35093848065792699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0.11307854246671134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1.1805238782318845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0.11307854246671312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0.40560105793956147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0.10337066293996777</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7.0381042640544402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2.5904287469663458</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4.3667475022217017E-2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0.19843862773653798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2.0716710111072763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0.19843862773653775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0.4688161078311941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2.5904287469663458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0.29915461518247888</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0.13652663609698301</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1.4253186361560077</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0.13652663609698212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0.10938484781768842</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7.2861320913628642</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9.9920225557854181E-2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0.11387854845066769</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1.1888758267641659</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0.11387854845066769</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0.29197904782816764</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6.3876244207984563</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0.23982523986253224</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0.44632999324927791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0.1244334651201191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1.2990676535177137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0.1244334651201191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2.3018799852981608E-2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7.8081989938320628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0.27291027790731714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0.10285719735890986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1.0738144910732972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0.10285719735891163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0.36893814825879367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4.8872766540064561E-3</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8.6621038979960421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0.23768886610218765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0.14307780089287903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1.4937118635807733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0.13297038387826277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8.1396288047675824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1.6343725377829799E-3</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0.54602061371954935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0.15222646476771917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1.5892226114430041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0.15222646476771917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0.3129068788020577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6.4619765120085511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0.18391882172453711</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1.0296745400725702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0.28706556338380818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2.9969235966446437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0.28706556338380818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0.37932404612585202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5.8087245170501598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0.45259858384170304</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0.13629105939600716</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1.4228592489496474</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0.13629105939600716</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0.10639980920608583</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7.1809722402039062</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0.32883016302029411</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0.19735764880397166</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2.0603857450088388</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0.19735764880397166</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0.11415730269641777</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7.152386422919963</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0.40482850536240633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0.17179514929104389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1.7935168908123487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0.17179514929104478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0.61621146489259893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0.3943291370876949</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7.2297371111722262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0.58563699623543997</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0.25836042889406752</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2.6422186075001255</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6.2780070348130916</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0.32346344939473326</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0.56647292820923134</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0.15792841713518158</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1.6487501820633366</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0.15792841713518335</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0.56647292820923134</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8.6455067653243844E-3</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8.2939490371762723</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0.27734098723888945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0.11371033082015103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1.187119658659844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0.11371033082015103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0.18941353519684867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6.1339816872288822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0.39989624482713415</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0.24047214380721682</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2.5104949322953938</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0.24047214380721638</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0.37622324329870604</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4.4623573999354296</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0.12701359197566209</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0.30428623518318254</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8.4832727365135696E-2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0.88564159145895616</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8.4832727365135696E-2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0.12688788807750839</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9.1032603681675894</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0.21332903198227804</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0.31883944232491679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8.8890052708819667E-2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0.92799949018571937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8.8890052708819667E-2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0.30978460296216603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9.5712148645995043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0.10315927087280929</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0.3997100983316777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0.11143618697194757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1.1633779207776955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0.11143618697194846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0.31388854091335538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8.155698674927093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0.31608272055337983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0.16314332711545321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1.7031930995279969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0.16314332711545276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0.58517827193684502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0.23914751386872979</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1.510200065967972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0.37652257160247693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0.1082169224561067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1.1297692577334928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0.1082169224561067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0.32160190866883909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7.0993343966531448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3.7754059314080379E-2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1.3108847652865938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0.12556538781954973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0.18413821782903561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7.1667409518050684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0.19220473537809113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0.12644018962119397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1.3200175715028113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0.12644018962119397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0.36229479052213875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5.0501571176379434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63FF-8654-B066-0241-5FCB21453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2945E-75FE-CE69-D507-B1FA67F0720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FE84439-6F34-74AF-34C2-40D9F0728A4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EE92760-481B-292F-7166-E128F29E166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437030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15365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RW1 | Hampshire and Isle of Wight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15365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RW1 | Hampshire and Isle of Wight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15365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RW1 | Hampshire and Isle of Wight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15365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RW1 | Hampshire and Isle of Wight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512480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RW1 | Hampshire and Isle of Wight Healthcare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4.xml"/><Relationship Id="rId20" Type="http://schemas.openxmlformats.org/officeDocument/2006/relationships/slide" Target="slide7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6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6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Hampshire and Isle of Wight Healthcare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32281625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232932406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639911160"/>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2182296385"/>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192324200"/>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179658483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60907124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747826942"/>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42287767"/>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754801270"/>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766347162"/>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2785848444"/>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4536316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3332020023"/>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121927500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5380056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203099210"/>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92266497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908029918"/>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325568483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69898888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2676660698"/>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3418005270"/>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791922890"/>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3366534125"/>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3875688322"/>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373676464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4748259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2006111773"/>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913463919"/>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819948136"/>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3823665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842391963"/>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00392389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235823771"/>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11632212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05566048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31198367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741911069"/>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324658994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90064780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3466279516"/>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40348224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39624540"/>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114203380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9410919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872078028"/>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173326981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3981638199"/>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13183078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3862034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1731302892"/>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1740968932"/>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2816180120"/>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3304072128"/>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1444559620"/>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64242957"/>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611227311"/>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991859799"/>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03096423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42256072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2824322689"/>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353585359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2271756942"/>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372494473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62697409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3779132778"/>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1405935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3160806999"/>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75855350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07016899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305517782"/>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217724967"/>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0042432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8116775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97537669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611679080"/>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2551912231"/>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4042300618"/>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1697875981"/>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224144185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1825213477"/>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114966884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3579207198"/>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285211871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1964703176"/>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1798130893"/>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2572961706"/>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4229075027"/>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3311636722"/>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402347004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596898227"/>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394095930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1383230974"/>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418505491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129439741"/>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2244091744"/>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1699871843"/>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643364023"/>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3796568200"/>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431596387"/>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426006513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1187936622"/>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D9A27-FC35-9CE9-6F88-35E7D8BACD23}"/>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6CBDBA3F-BDF8-9977-546E-848740A871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91265A5E-6880-F653-E02F-F6418ACB2D88}"/>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RW1 Hampshire and Isle of Wight Healthcare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Adult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929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RW1 Hampshire and Isle of Wight Healthcare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52761461"/>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Do you have a care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Thinking about the last time you received therapy, did you have enough privacy to talk comfortably?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480971978"/>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Q33_4. In the last 12 months, did your NHS mental health team give you any help or advice with finding support for…Cost of living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509949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Q27. Would you know who to contact out of office hours within the NHS if you had a crisis?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180322201"/>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Do you feel in control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593147643"/>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RW1 Hampshire and Isle of Wight Healthcare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8585</Words>
  <Application>Microsoft Office PowerPoint</Application>
  <PresentationFormat>Widescreen</PresentationFormat>
  <Paragraphs>1083</Paragraphs>
  <Slides>81</Slides>
  <Notes>69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Arial Black</vt:lpstr>
      <vt:lpstr>Calibri</vt:lpstr>
      <vt:lpstr>Calibri Light</vt:lpstr>
      <vt:lpstr>Office Theme</vt:lpstr>
      <vt:lpstr>Hampshire and Isle of Wight Healthcare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PowerPoint Presentation</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2025-03-21T22:57:39Z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